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7a6a1f48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7a6a1f48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7a6a1f4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7a6a1f4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7a6a1f48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7a6a1f48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7a6a1f4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7a6a1f4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a6a1f4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7a6a1f4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7a6a1f48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7a6a1f48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7a6a1f48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7a6a1f48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7a6a1f48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7a6a1f48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7a6a1f48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7a6a1f48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a6a1f48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7a6a1f48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7a6a1f48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7a6a1f48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7a6a1f48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7a6a1f48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a6a1f48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a6a1f48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7a6a1f48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7a6a1f48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7a6a1f48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7a6a1f48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7a6a1f48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7a6a1f48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7a6a1f48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7a6a1f48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a6a1f4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a6a1f4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a6a1f48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a6a1f48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35928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035928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035928c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035928c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35928c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035928c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7a6a1f4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7a6a1f4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035928c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035928c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035928c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035928c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035928cc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035928c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ca1320d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ca1320d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ca1320d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ca1320d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7a6a1f4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7a6a1f4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7a6a1f48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7a6a1f48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7a6a1f48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7a6a1f48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7a6a1f48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7a6a1f48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7a6a1f48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7a6a1f48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7a6a1f48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7a6a1f48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7a6a1f48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7a6a1f4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7a6a1f4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7a6a1f4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7a6a1f48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7a6a1f48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7a6a1f48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7a6a1f48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7a6a1f48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7a6a1f48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7a6a1f48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7a6a1f48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7a6a1f4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7a6a1f4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7a6a1f4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7a6a1f4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a1320d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ca1320d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a6a1f48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7a6a1f48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a1320d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ca1320d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035928cc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035928c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6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Relationship Id="rId4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Relationship Id="rId4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jp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7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8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050" y="1177075"/>
            <a:ext cx="3406650" cy="25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58175"/>
            <a:ext cx="5466150" cy="435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750" y="217575"/>
            <a:ext cx="3046600" cy="47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" y="76200"/>
            <a:ext cx="5689203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575" y="208813"/>
            <a:ext cx="2951225" cy="4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96" y="326925"/>
            <a:ext cx="2707774" cy="41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680177" cy="452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247" y="152400"/>
            <a:ext cx="30120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560888"/>
            <a:ext cx="3254256" cy="402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50" y="152400"/>
            <a:ext cx="3406651" cy="483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3121" l="16161" r="17547" t="3149"/>
          <a:stretch/>
        </p:blipFill>
        <p:spPr>
          <a:xfrm>
            <a:off x="5831457" y="314925"/>
            <a:ext cx="3146516" cy="44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800"/>
            <a:ext cx="5581101" cy="44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228600"/>
            <a:ext cx="31242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0051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702" y="637125"/>
            <a:ext cx="2722375" cy="3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1370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1983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1991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282738"/>
            <a:ext cx="3254258" cy="45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254259" cy="480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1048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244850"/>
            <a:ext cx="3254257" cy="459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818" y="292525"/>
            <a:ext cx="3254257" cy="446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29464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2975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1670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99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00" y="152400"/>
            <a:ext cx="3351701" cy="47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1000"/>
            <a:ext cx="5335100" cy="44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23" y="152400"/>
            <a:ext cx="322983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5" y="364264"/>
            <a:ext cx="5328057" cy="44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658" y="152400"/>
            <a:ext cx="333129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50" y="304225"/>
            <a:ext cx="5408651" cy="43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0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8100"/>
            <a:ext cx="4969110" cy="396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394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284" y="727250"/>
            <a:ext cx="2847367" cy="38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492" y="152400"/>
            <a:ext cx="32321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800"/>
            <a:ext cx="5454692" cy="451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319271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50" y="251450"/>
            <a:ext cx="5505450" cy="46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798" y="1384675"/>
            <a:ext cx="3513201" cy="237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046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260" y="860863"/>
            <a:ext cx="2946340" cy="342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7037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472" y="304788"/>
            <a:ext cx="2616428" cy="451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254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43" y="152400"/>
            <a:ext cx="297929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0" y="1438850"/>
            <a:ext cx="4068275" cy="2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25" y="593520"/>
            <a:ext cx="4753549" cy="393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08" y="1483288"/>
            <a:ext cx="3870092" cy="217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712"/>
            <a:ext cx="5273900" cy="43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